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"/>
  </p:handoutMasterIdLst>
  <p:sldIdLst>
    <p:sldId id="256" r:id="rId3"/>
    <p:sldId id="257" r:id="rId5"/>
  </p:sldIdLst>
  <p:sldSz cx="12693015" cy="100584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4C6E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howGuides="1">
      <p:cViewPr varScale="1">
        <p:scale>
          <a:sx n="75" d="100"/>
          <a:sy n="75" d="100"/>
        </p:scale>
        <p:origin x="90" y="96"/>
      </p:cViewPr>
      <p:guideLst>
        <p:guide orient="horz" pos="3168"/>
        <p:guide pos="392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3116" y="1279525"/>
            <a:ext cx="4359418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86773" y="1940504"/>
            <a:ext cx="9520637" cy="320786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833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86773" y="5283425"/>
            <a:ext cx="9520637" cy="2428651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634365" indent="0" algn="ctr">
              <a:buNone/>
              <a:defRPr sz="2780"/>
            </a:lvl2pPr>
            <a:lvl3pPr marL="1269365" indent="0" algn="ctr">
              <a:buNone/>
              <a:defRPr sz="2500"/>
            </a:lvl3pPr>
            <a:lvl4pPr marL="1903730" indent="0" algn="ctr">
              <a:buNone/>
              <a:defRPr sz="2215"/>
            </a:lvl4pPr>
            <a:lvl5pPr marL="2538730" indent="0" algn="ctr">
              <a:buNone/>
              <a:defRPr sz="2215"/>
            </a:lvl5pPr>
            <a:lvl6pPr marL="3174365" indent="0" algn="ctr">
              <a:buNone/>
              <a:defRPr sz="2215"/>
            </a:lvl6pPr>
            <a:lvl7pPr marL="3808095" indent="0" algn="ctr">
              <a:buNone/>
              <a:defRPr sz="2215"/>
            </a:lvl7pPr>
            <a:lvl8pPr marL="4442460" indent="0" algn="ctr">
              <a:buNone/>
              <a:defRPr sz="2215"/>
            </a:lvl8pPr>
            <a:lvl9pPr marL="5078095" indent="0" algn="ctr">
              <a:buNone/>
              <a:defRPr sz="2215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72725" y="808996"/>
            <a:ext cx="10948733" cy="8153830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378" y="379084"/>
            <a:ext cx="10948733" cy="1944319"/>
          </a:xfrm>
        </p:spPr>
        <p:txBody>
          <a:bodyPr anchor="ctr" anchorCtr="0">
            <a:normAutofit/>
          </a:bodyPr>
          <a:lstStyle>
            <a:lvl1pPr>
              <a:defRPr sz="333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4378" y="2677804"/>
            <a:ext cx="10948733" cy="6382489"/>
          </a:xfrm>
        </p:spPr>
        <p:txBody>
          <a:bodyPr>
            <a:normAutofit/>
          </a:bodyPr>
          <a:lstStyle>
            <a:lvl1pPr>
              <a:defRPr sz="27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1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1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1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6114" y="5501840"/>
            <a:ext cx="10253727" cy="1190342"/>
          </a:xfrm>
        </p:spPr>
        <p:txBody>
          <a:bodyPr anchor="b">
            <a:normAutofit/>
          </a:bodyPr>
          <a:lstStyle>
            <a:lvl1pPr>
              <a:defRPr sz="554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6114" y="6761932"/>
            <a:ext cx="7623122" cy="949826"/>
          </a:xfrm>
        </p:spPr>
        <p:txBody>
          <a:bodyPr>
            <a:normAutofit/>
          </a:bodyPr>
          <a:lstStyle>
            <a:lvl1pPr marL="0" indent="0">
              <a:buNone/>
              <a:defRPr sz="2500">
                <a:solidFill>
                  <a:schemeClr val="tx1"/>
                </a:solidFill>
              </a:defRPr>
            </a:lvl1pPr>
            <a:lvl2pPr marL="634365" indent="0">
              <a:buNone/>
              <a:defRPr sz="2780">
                <a:solidFill>
                  <a:schemeClr val="tx1">
                    <a:tint val="75000"/>
                  </a:schemeClr>
                </a:solidFill>
              </a:defRPr>
            </a:lvl2pPr>
            <a:lvl3pPr marL="126936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1903730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4pPr>
            <a:lvl5pPr marL="2538730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5pPr>
            <a:lvl6pPr marL="3174365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6pPr>
            <a:lvl7pPr marL="3808095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7pPr>
            <a:lvl8pPr marL="4442460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8pPr>
            <a:lvl9pPr marL="5078095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378" y="379084"/>
            <a:ext cx="10948733" cy="1944319"/>
          </a:xfrm>
        </p:spPr>
        <p:txBody>
          <a:bodyPr>
            <a:normAutofit/>
          </a:bodyPr>
          <a:lstStyle>
            <a:lvl1pPr>
              <a:defRPr sz="333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4378" y="2677804"/>
            <a:ext cx="5395028" cy="63824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7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21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21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21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8084" y="2677804"/>
            <a:ext cx="5395028" cy="638248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7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21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21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21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379" y="535561"/>
            <a:ext cx="10948733" cy="1944319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4379" y="2559487"/>
            <a:ext cx="5370234" cy="1208504"/>
          </a:xfrm>
        </p:spPr>
        <p:txBody>
          <a:bodyPr anchor="b"/>
          <a:lstStyle>
            <a:lvl1pPr marL="0" indent="0">
              <a:buNone/>
              <a:defRPr sz="3330" b="1"/>
            </a:lvl1pPr>
            <a:lvl2pPr marL="634365" indent="0">
              <a:buNone/>
              <a:defRPr sz="2780" b="1"/>
            </a:lvl2pPr>
            <a:lvl3pPr marL="1269365" indent="0">
              <a:buNone/>
              <a:defRPr sz="2500" b="1"/>
            </a:lvl3pPr>
            <a:lvl4pPr marL="1903730" indent="0">
              <a:buNone/>
              <a:defRPr sz="2215" b="1"/>
            </a:lvl4pPr>
            <a:lvl5pPr marL="2538730" indent="0">
              <a:buNone/>
              <a:defRPr sz="2215" b="1"/>
            </a:lvl5pPr>
            <a:lvl6pPr marL="3174365" indent="0">
              <a:buNone/>
              <a:defRPr sz="2215" b="1"/>
            </a:lvl6pPr>
            <a:lvl7pPr marL="3808095" indent="0">
              <a:buNone/>
              <a:defRPr sz="2215" b="1"/>
            </a:lvl7pPr>
            <a:lvl8pPr marL="4442460" indent="0">
              <a:buNone/>
              <a:defRPr sz="2215" b="1"/>
            </a:lvl8pPr>
            <a:lvl9pPr marL="5078095" indent="0">
              <a:buNone/>
              <a:defRPr sz="2215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74379" y="3836543"/>
            <a:ext cx="5370234" cy="5242378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26430" y="2559487"/>
            <a:ext cx="5396681" cy="1208504"/>
          </a:xfrm>
        </p:spPr>
        <p:txBody>
          <a:bodyPr anchor="b"/>
          <a:lstStyle>
            <a:lvl1pPr marL="0" indent="0">
              <a:buNone/>
              <a:defRPr sz="3330" b="1"/>
            </a:lvl1pPr>
            <a:lvl2pPr marL="634365" indent="0">
              <a:buNone/>
              <a:defRPr sz="2780" b="1"/>
            </a:lvl2pPr>
            <a:lvl3pPr marL="1269365" indent="0">
              <a:buNone/>
              <a:defRPr sz="2500" b="1"/>
            </a:lvl3pPr>
            <a:lvl4pPr marL="1903730" indent="0">
              <a:buNone/>
              <a:defRPr sz="2215" b="1"/>
            </a:lvl4pPr>
            <a:lvl5pPr marL="2538730" indent="0">
              <a:buNone/>
              <a:defRPr sz="2215" b="1"/>
            </a:lvl5pPr>
            <a:lvl6pPr marL="3174365" indent="0">
              <a:buNone/>
              <a:defRPr sz="2215" b="1"/>
            </a:lvl6pPr>
            <a:lvl7pPr marL="3808095" indent="0">
              <a:buNone/>
              <a:defRPr sz="2215" b="1"/>
            </a:lvl7pPr>
            <a:lvl8pPr marL="4442460" indent="0">
              <a:buNone/>
              <a:defRPr sz="2215" b="1"/>
            </a:lvl8pPr>
            <a:lvl9pPr marL="5078095" indent="0">
              <a:buNone/>
              <a:defRPr sz="2215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26430" y="3836543"/>
            <a:ext cx="5396681" cy="5242378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2725" y="4057456"/>
            <a:ext cx="10948733" cy="1944319"/>
          </a:xfrm>
        </p:spPr>
        <p:txBody>
          <a:bodyPr>
            <a:normAutofit/>
          </a:bodyPr>
          <a:lstStyle>
            <a:lvl1pPr algn="ctr">
              <a:defRPr sz="666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3386" y="186282"/>
            <a:ext cx="4336763" cy="2347154"/>
          </a:xfrm>
        </p:spPr>
        <p:txBody>
          <a:bodyPr anchor="ctr" anchorCtr="0">
            <a:normAutofit/>
          </a:bodyPr>
          <a:lstStyle>
            <a:lvl1pPr>
              <a:defRPr sz="333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397527" y="1124079"/>
            <a:ext cx="6056990" cy="7472471"/>
          </a:xfrm>
        </p:spPr>
        <p:txBody>
          <a:bodyPr/>
          <a:lstStyle>
            <a:lvl1pPr marL="0" indent="0">
              <a:buNone/>
              <a:defRPr sz="4440"/>
            </a:lvl1pPr>
            <a:lvl2pPr marL="634365" indent="0">
              <a:buNone/>
              <a:defRPr sz="3885"/>
            </a:lvl2pPr>
            <a:lvl3pPr marL="1269365" indent="0">
              <a:buNone/>
              <a:defRPr sz="3330"/>
            </a:lvl3pPr>
            <a:lvl4pPr marL="1903730" indent="0">
              <a:buNone/>
              <a:defRPr sz="2780"/>
            </a:lvl4pPr>
            <a:lvl5pPr marL="2538730" indent="0">
              <a:buNone/>
              <a:defRPr sz="2780"/>
            </a:lvl5pPr>
            <a:lvl6pPr marL="3174365" indent="0">
              <a:buNone/>
              <a:defRPr sz="2780"/>
            </a:lvl6pPr>
            <a:lvl7pPr marL="3808095" indent="0">
              <a:buNone/>
              <a:defRPr sz="2780"/>
            </a:lvl7pPr>
            <a:lvl8pPr marL="4442460" indent="0">
              <a:buNone/>
              <a:defRPr sz="2780"/>
            </a:lvl8pPr>
            <a:lvl9pPr marL="5078095" indent="0">
              <a:buNone/>
              <a:defRPr sz="278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8675" y="3017769"/>
            <a:ext cx="4336763" cy="559079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215"/>
            </a:lvl1pPr>
            <a:lvl2pPr marL="634365" indent="0">
              <a:buNone/>
              <a:defRPr sz="1950"/>
            </a:lvl2pPr>
            <a:lvl3pPr marL="1269365" indent="0">
              <a:buNone/>
              <a:defRPr sz="1670"/>
            </a:lvl3pPr>
            <a:lvl4pPr marL="1903730" indent="0">
              <a:buNone/>
              <a:defRPr sz="1380"/>
            </a:lvl4pPr>
            <a:lvl5pPr marL="2538730" indent="0">
              <a:buNone/>
              <a:defRPr sz="1380"/>
            </a:lvl5pPr>
            <a:lvl6pPr marL="3174365" indent="0">
              <a:buNone/>
              <a:defRPr sz="1380"/>
            </a:lvl6pPr>
            <a:lvl7pPr marL="3808095" indent="0">
              <a:buNone/>
              <a:defRPr sz="1380"/>
            </a:lvl7pPr>
            <a:lvl8pPr marL="4442460" indent="0">
              <a:buNone/>
              <a:defRPr sz="1380"/>
            </a:lvl8pPr>
            <a:lvl9pPr marL="5078095" indent="0">
              <a:buNone/>
              <a:defRPr sz="138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73552" y="637085"/>
            <a:ext cx="0" cy="2040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29150" y="535561"/>
            <a:ext cx="1592308" cy="8524732"/>
          </a:xfrm>
        </p:spPr>
        <p:txBody>
          <a:bodyPr vert="eaVert">
            <a:normAutofit/>
          </a:bodyPr>
          <a:lstStyle>
            <a:lvl1pPr>
              <a:defRPr sz="4995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72725" y="535561"/>
            <a:ext cx="9245720" cy="8524732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72725" y="535561"/>
            <a:ext cx="10948733" cy="1944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2725" y="2677804"/>
            <a:ext cx="10948733" cy="6382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2725" y="9323416"/>
            <a:ext cx="2856191" cy="535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04948" y="9323416"/>
            <a:ext cx="4284287" cy="535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65267" y="9323416"/>
            <a:ext cx="2856191" cy="535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1269365" rtl="0" eaLnBrk="1" latinLnBrk="0" hangingPunct="1">
        <a:lnSpc>
          <a:spcPct val="90000"/>
        </a:lnSpc>
        <a:spcBef>
          <a:spcPct val="0"/>
        </a:spcBef>
        <a:buNone/>
        <a:defRPr sz="55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7500" indent="-317500" algn="l" defTabSz="1269365" rtl="0" eaLnBrk="1" latinLnBrk="0" hangingPunct="1">
        <a:lnSpc>
          <a:spcPct val="90000"/>
        </a:lnSpc>
        <a:spcBef>
          <a:spcPct val="278000"/>
        </a:spcBef>
        <a:buFont typeface="Arial" panose="020B0604020202020204" pitchFamily="34" charset="0"/>
        <a:buChar char="•"/>
        <a:defRPr sz="3330" kern="1200">
          <a:solidFill>
            <a:schemeClr val="tx1"/>
          </a:solidFill>
          <a:latin typeface="+mn-lt"/>
          <a:ea typeface="+mn-ea"/>
          <a:cs typeface="+mn-cs"/>
        </a:defRPr>
      </a:lvl1pPr>
      <a:lvl2pPr marL="951865" indent="-317500" algn="l" defTabSz="1269365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780" kern="1200">
          <a:solidFill>
            <a:schemeClr val="tx1"/>
          </a:solidFill>
          <a:latin typeface="+mn-lt"/>
          <a:ea typeface="+mn-ea"/>
          <a:cs typeface="+mn-cs"/>
        </a:defRPr>
      </a:lvl2pPr>
      <a:lvl3pPr marL="1586865" indent="-317500" algn="l" defTabSz="1269365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221865" indent="-317500" algn="l" defTabSz="1269365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856230" indent="-317500" algn="l" defTabSz="1269365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490595" indent="-317500" algn="l" defTabSz="1269365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4126230" indent="-317500" algn="l" defTabSz="1269365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759960" indent="-317500" algn="l" defTabSz="1269365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394960" indent="-317500" algn="l" defTabSz="1269365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69365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4365" algn="l" defTabSz="1269365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365" algn="l" defTabSz="1269365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30" algn="l" defTabSz="1269365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38730" algn="l" defTabSz="1269365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74365" algn="l" defTabSz="1269365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08095" algn="l" defTabSz="1269365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42460" algn="l" defTabSz="1269365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78095" algn="l" defTabSz="1269365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7" Type="http://schemas.openxmlformats.org/officeDocument/2006/relationships/notesSlide" Target="../notesSlides/notesSlide1.xml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image" Target="../media/image3.png"/><Relationship Id="rId29" Type="http://schemas.openxmlformats.org/officeDocument/2006/relationships/image" Target="../media/image30.png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18.png"/><Relationship Id="rId24" Type="http://schemas.openxmlformats.org/officeDocument/2006/relationships/image" Target="../media/image16.png"/><Relationship Id="rId23" Type="http://schemas.openxmlformats.org/officeDocument/2006/relationships/image" Target="../media/image15.png"/><Relationship Id="rId22" Type="http://schemas.openxmlformats.org/officeDocument/2006/relationships/image" Target="../media/image14.png"/><Relationship Id="rId21" Type="http://schemas.openxmlformats.org/officeDocument/2006/relationships/image" Target="../media/image17.png"/><Relationship Id="rId20" Type="http://schemas.openxmlformats.org/officeDocument/2006/relationships/image" Target="../media/image26.png"/><Relationship Id="rId2" Type="http://schemas.openxmlformats.org/officeDocument/2006/relationships/image" Target="../media/image2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4511248" y="925006"/>
            <a:ext cx="864910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PfAlba4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522678" y="4999354"/>
            <a:ext cx="853479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PfAlba6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1"/>
          <a:stretch>
            <a:fillRect/>
          </a:stretch>
        </p:blipFill>
        <p:spPr>
          <a:xfrm>
            <a:off x="1776177" y="1149806"/>
            <a:ext cx="836969" cy="163901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772" y="1151077"/>
            <a:ext cx="836969" cy="1639010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3"/>
          <a:srcRect t="6836" b="10102"/>
          <a:stretch>
            <a:fillRect/>
          </a:stretch>
        </p:blipFill>
        <p:spPr>
          <a:xfrm>
            <a:off x="8255" y="1153617"/>
            <a:ext cx="836969" cy="1639010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892216" y="1148536"/>
            <a:ext cx="836969" cy="1639010"/>
          </a:xfrm>
          <a:prstGeom prst="rect">
            <a:avLst/>
          </a:prstGeom>
        </p:spPr>
      </p:pic>
      <p:sp>
        <p:nvSpPr>
          <p:cNvPr id="40" name="Rectangles 39"/>
          <p:cNvSpPr/>
          <p:nvPr/>
        </p:nvSpPr>
        <p:spPr>
          <a:xfrm>
            <a:off x="8255" y="2785007"/>
            <a:ext cx="3398676" cy="188604"/>
          </a:xfrm>
          <a:prstGeom prst="rect">
            <a:avLst/>
          </a:prstGeom>
          <a:solidFill>
            <a:srgbClr val="FFA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tx1"/>
                </a:solidFill>
              </a:rPr>
              <a:t>Archaeal Alba</a:t>
            </a:r>
            <a:endParaRPr lang="en-IN" altLang="en-US" sz="100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/>
          <p:nvPr/>
        </p:nvPicPr>
        <p:blipFill>
          <a:blip r:embed="rId5"/>
          <a:stretch>
            <a:fillRect/>
          </a:stretch>
        </p:blipFill>
        <p:spPr>
          <a:xfrm>
            <a:off x="3543463" y="1151077"/>
            <a:ext cx="836969" cy="1639010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6"/>
          <a:stretch>
            <a:fillRect/>
          </a:stretch>
        </p:blipFill>
        <p:spPr>
          <a:xfrm>
            <a:off x="4427424" y="1152982"/>
            <a:ext cx="836969" cy="1639010"/>
          </a:xfrm>
          <a:prstGeom prst="rect">
            <a:avLst/>
          </a:prstGeom>
        </p:spPr>
      </p:pic>
      <p:sp>
        <p:nvSpPr>
          <p:cNvPr id="43" name="Rectangles 42"/>
          <p:cNvSpPr/>
          <p:nvPr/>
        </p:nvSpPr>
        <p:spPr>
          <a:xfrm>
            <a:off x="3591090" y="2785007"/>
            <a:ext cx="1589478" cy="188604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/>
              <a:t>PfAlba3 and PfAlba4</a:t>
            </a:r>
            <a:endParaRPr lang="en-IN" altLang="en-US" sz="1000"/>
          </a:p>
        </p:txBody>
      </p:sp>
      <p:sp>
        <p:nvSpPr>
          <p:cNvPr id="4" name="Text Box 3"/>
          <p:cNvSpPr txBox="1"/>
          <p:nvPr/>
        </p:nvSpPr>
        <p:spPr>
          <a:xfrm>
            <a:off x="50802" y="925006"/>
            <a:ext cx="795692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SsAlba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69690" y="925006"/>
            <a:ext cx="1566617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ApAlba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35869" y="925006"/>
            <a:ext cx="788071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LbAlba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766187" y="925006"/>
            <a:ext cx="864910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DbAlba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618397" y="925006"/>
            <a:ext cx="864910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PfAlba3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pic>
        <p:nvPicPr>
          <p:cNvPr id="44" name="Picture 43"/>
          <p:cNvPicPr/>
          <p:nvPr/>
        </p:nvPicPr>
        <p:blipFill>
          <a:blip r:embed="rId7"/>
          <a:stretch>
            <a:fillRect/>
          </a:stretch>
        </p:blipFill>
        <p:spPr>
          <a:xfrm>
            <a:off x="8255" y="3206666"/>
            <a:ext cx="797597" cy="1543756"/>
          </a:xfrm>
          <a:prstGeom prst="rect">
            <a:avLst/>
          </a:prstGeom>
        </p:spPr>
      </p:pic>
      <p:pic>
        <p:nvPicPr>
          <p:cNvPr id="45" name="Picture 44"/>
          <p:cNvPicPr/>
          <p:nvPr/>
        </p:nvPicPr>
        <p:blipFill>
          <a:blip r:embed="rId8"/>
          <a:stretch>
            <a:fillRect/>
          </a:stretch>
        </p:blipFill>
        <p:spPr>
          <a:xfrm>
            <a:off x="1758396" y="3206666"/>
            <a:ext cx="797597" cy="1543756"/>
          </a:xfrm>
          <a:prstGeom prst="rect">
            <a:avLst/>
          </a:prstGeom>
        </p:spPr>
      </p:pic>
      <p:pic>
        <p:nvPicPr>
          <p:cNvPr id="46" name="Picture 45"/>
          <p:cNvPicPr/>
          <p:nvPr/>
        </p:nvPicPr>
        <p:blipFill>
          <a:blip r:embed="rId9"/>
          <a:stretch>
            <a:fillRect/>
          </a:stretch>
        </p:blipFill>
        <p:spPr>
          <a:xfrm>
            <a:off x="883326" y="3206666"/>
            <a:ext cx="797597" cy="1543756"/>
          </a:xfrm>
          <a:prstGeom prst="rect">
            <a:avLst/>
          </a:prstGeom>
        </p:spPr>
      </p:pic>
      <p:sp>
        <p:nvSpPr>
          <p:cNvPr id="47" name="Rectangles 46"/>
          <p:cNvSpPr/>
          <p:nvPr/>
        </p:nvSpPr>
        <p:spPr>
          <a:xfrm rot="10800000" flipV="1">
            <a:off x="8255" y="4766298"/>
            <a:ext cx="1501209" cy="181618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/>
              <a:t>PfAlba3 and PfAlba4</a:t>
            </a:r>
            <a:endParaRPr lang="en-IN" altLang="en-US" sz="1000"/>
          </a:p>
        </p:txBody>
      </p:sp>
      <p:sp>
        <p:nvSpPr>
          <p:cNvPr id="48" name="Rectangles 47"/>
          <p:cNvSpPr/>
          <p:nvPr/>
        </p:nvSpPr>
        <p:spPr>
          <a:xfrm>
            <a:off x="1604719" y="4766298"/>
            <a:ext cx="863005" cy="181618"/>
          </a:xfrm>
          <a:prstGeom prst="rect">
            <a:avLst/>
          </a:prstGeom>
          <a:solidFill>
            <a:srgbClr val="FFD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tx1"/>
                </a:solidFill>
              </a:rPr>
              <a:t>Plant Alba</a:t>
            </a:r>
            <a:endParaRPr lang="en-IN" altLang="en-US" sz="100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/>
          <p:nvPr/>
        </p:nvPicPr>
        <p:blipFill>
          <a:blip r:embed="rId10"/>
          <a:stretch>
            <a:fillRect/>
          </a:stretch>
        </p:blipFill>
        <p:spPr>
          <a:xfrm>
            <a:off x="2634101" y="3206666"/>
            <a:ext cx="797597" cy="1543756"/>
          </a:xfrm>
          <a:prstGeom prst="rect">
            <a:avLst/>
          </a:prstGeom>
        </p:spPr>
      </p:pic>
      <p:sp>
        <p:nvSpPr>
          <p:cNvPr id="50" name="Rectangles 49"/>
          <p:cNvSpPr/>
          <p:nvPr/>
        </p:nvSpPr>
        <p:spPr>
          <a:xfrm>
            <a:off x="2562978" y="4766298"/>
            <a:ext cx="863005" cy="181618"/>
          </a:xfrm>
          <a:prstGeom prst="rect">
            <a:avLst/>
          </a:prstGeom>
          <a:solidFill>
            <a:srgbClr val="0198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bg1"/>
                </a:solidFill>
              </a:rPr>
              <a:t>Rpp20</a:t>
            </a:r>
            <a:endParaRPr lang="en-IN" altLang="en-US" sz="100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8536" y="3206666"/>
            <a:ext cx="797597" cy="1543756"/>
          </a:xfrm>
          <a:prstGeom prst="rect">
            <a:avLst/>
          </a:prstGeom>
        </p:spPr>
      </p:pic>
      <p:sp>
        <p:nvSpPr>
          <p:cNvPr id="52" name="Rectangles 51"/>
          <p:cNvSpPr/>
          <p:nvPr/>
        </p:nvSpPr>
        <p:spPr>
          <a:xfrm>
            <a:off x="3521237" y="4766298"/>
            <a:ext cx="863005" cy="181618"/>
          </a:xfrm>
          <a:prstGeom prst="rect">
            <a:avLst/>
          </a:prstGeom>
          <a:solidFill>
            <a:srgbClr val="43C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tx1"/>
                </a:solidFill>
              </a:rPr>
              <a:t>Pop7</a:t>
            </a:r>
            <a:endParaRPr lang="en-IN" altLang="en-US" sz="1000">
              <a:solidFill>
                <a:schemeClr val="tx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4242" y="3206666"/>
            <a:ext cx="797597" cy="1543756"/>
          </a:xfrm>
          <a:prstGeom prst="rect">
            <a:avLst/>
          </a:prstGeom>
        </p:spPr>
      </p:pic>
      <p:sp>
        <p:nvSpPr>
          <p:cNvPr id="54" name="Rectangles 53"/>
          <p:cNvSpPr/>
          <p:nvPr/>
        </p:nvSpPr>
        <p:spPr>
          <a:xfrm rot="10800000" flipV="1">
            <a:off x="4478861" y="4766298"/>
            <a:ext cx="701072" cy="181618"/>
          </a:xfrm>
          <a:prstGeom prst="rect">
            <a:avLst/>
          </a:prstGeom>
          <a:solidFill>
            <a:srgbClr val="1B1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bg1"/>
                </a:solidFill>
              </a:rPr>
              <a:t>ThAlba</a:t>
            </a:r>
            <a:endParaRPr lang="en-IN" altLang="en-US" sz="1000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6197" y="2971070"/>
            <a:ext cx="824268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TgAlba2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66815" y="2971070"/>
            <a:ext cx="824268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TbAlba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719659" y="2971070"/>
            <a:ext cx="824268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OsAlba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688714" y="2971070"/>
            <a:ext cx="952544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HsRpp20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64419" y="2971070"/>
            <a:ext cx="824268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ScPop7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439489" y="2971070"/>
            <a:ext cx="824268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ThAlba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13"/>
          <a:stretch>
            <a:fillRect/>
          </a:stretch>
        </p:blipFill>
        <p:spPr>
          <a:xfrm>
            <a:off x="8255" y="5229234"/>
            <a:ext cx="802677" cy="1560902"/>
          </a:xfrm>
          <a:prstGeom prst="rect">
            <a:avLst/>
          </a:prstGeom>
        </p:spPr>
      </p:pic>
      <p:sp>
        <p:nvSpPr>
          <p:cNvPr id="56" name="Rectangles 55"/>
          <p:cNvSpPr/>
          <p:nvPr/>
        </p:nvSpPr>
        <p:spPr>
          <a:xfrm>
            <a:off x="24131" y="6792041"/>
            <a:ext cx="705517" cy="179713"/>
          </a:xfrm>
          <a:prstGeom prst="rect">
            <a:avLst/>
          </a:prstGeom>
          <a:solidFill>
            <a:srgbClr val="425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/>
              <a:t>PfAlba5</a:t>
            </a:r>
            <a:endParaRPr lang="en-IN" altLang="en-US" sz="100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202" y="5279402"/>
            <a:ext cx="802677" cy="1459297"/>
          </a:xfrm>
          <a:prstGeom prst="rect">
            <a:avLst/>
          </a:prstGeom>
        </p:spPr>
      </p:pic>
      <p:pic>
        <p:nvPicPr>
          <p:cNvPr id="58" name="Picture 57"/>
          <p:cNvPicPr/>
          <p:nvPr/>
        </p:nvPicPr>
        <p:blipFill>
          <a:blip r:embed="rId15"/>
          <a:stretch>
            <a:fillRect/>
          </a:stretch>
        </p:blipFill>
        <p:spPr>
          <a:xfrm>
            <a:off x="1680287" y="5229234"/>
            <a:ext cx="802677" cy="1560902"/>
          </a:xfrm>
          <a:prstGeom prst="rect">
            <a:avLst/>
          </a:prstGeom>
        </p:spPr>
      </p:pic>
      <p:pic>
        <p:nvPicPr>
          <p:cNvPr id="59" name="Picture 58"/>
          <p:cNvPicPr/>
          <p:nvPr/>
        </p:nvPicPr>
        <p:blipFill>
          <a:blip r:embed="rId16"/>
          <a:stretch>
            <a:fillRect/>
          </a:stretch>
        </p:blipFill>
        <p:spPr>
          <a:xfrm>
            <a:off x="2579489" y="5229234"/>
            <a:ext cx="802677" cy="1560902"/>
          </a:xfrm>
          <a:prstGeom prst="rect">
            <a:avLst/>
          </a:prstGeom>
        </p:spPr>
      </p:pic>
      <p:sp>
        <p:nvSpPr>
          <p:cNvPr id="60" name="Rectangles 59"/>
          <p:cNvSpPr/>
          <p:nvPr/>
        </p:nvSpPr>
        <p:spPr>
          <a:xfrm>
            <a:off x="944923" y="6792676"/>
            <a:ext cx="3253255" cy="179713"/>
          </a:xfrm>
          <a:prstGeom prst="rect">
            <a:avLst/>
          </a:prstGeom>
          <a:solidFill>
            <a:srgbClr val="F9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tx1"/>
                </a:solidFill>
              </a:rPr>
              <a:t>Rpp25</a:t>
            </a:r>
            <a:endParaRPr lang="en-IN" altLang="en-US" sz="100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/>
          <p:nvPr/>
        </p:nvPicPr>
        <p:blipFill>
          <a:blip r:embed="rId17"/>
          <a:stretch>
            <a:fillRect/>
          </a:stretch>
        </p:blipFill>
        <p:spPr>
          <a:xfrm>
            <a:off x="4379162" y="5229234"/>
            <a:ext cx="802677" cy="1560902"/>
          </a:xfrm>
          <a:prstGeom prst="rect">
            <a:avLst/>
          </a:prstGeom>
        </p:spPr>
      </p:pic>
      <p:sp>
        <p:nvSpPr>
          <p:cNvPr id="62" name="Rectangles 61"/>
          <p:cNvSpPr/>
          <p:nvPr/>
        </p:nvSpPr>
        <p:spPr>
          <a:xfrm>
            <a:off x="4414088" y="6793311"/>
            <a:ext cx="765845" cy="179713"/>
          </a:xfrm>
          <a:prstGeom prst="rect">
            <a:avLst/>
          </a:prstGeom>
          <a:solidFill>
            <a:srgbClr val="6B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bg1"/>
                </a:solidFill>
              </a:rPr>
              <a:t>PfAlba6</a:t>
            </a:r>
            <a:endParaRPr lang="en-IN" altLang="en-US" sz="1000">
              <a:solidFill>
                <a:schemeClr val="bg1"/>
              </a:solidFill>
            </a:endParaRPr>
          </a:p>
        </p:txBody>
      </p:sp>
      <p:pic>
        <p:nvPicPr>
          <p:cNvPr id="66" name="Picture 65"/>
          <p:cNvPicPr/>
          <p:nvPr/>
        </p:nvPicPr>
        <p:blipFill>
          <a:blip r:embed="rId18"/>
          <a:stretch>
            <a:fillRect/>
          </a:stretch>
        </p:blipFill>
        <p:spPr>
          <a:xfrm>
            <a:off x="3460909" y="5229234"/>
            <a:ext cx="802677" cy="1560902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24131" y="4996814"/>
            <a:ext cx="788706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PfAlba5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904282" y="4997449"/>
            <a:ext cx="872530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HsRpp25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1879051" y="4996178"/>
            <a:ext cx="790611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PfAlba1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759837" y="4998084"/>
            <a:ext cx="827443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PfAlba2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3640623" y="4998719"/>
            <a:ext cx="866815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PmAlba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19"/>
          <a:stretch>
            <a:fillRect/>
          </a:stretch>
        </p:blipFill>
        <p:spPr>
          <a:xfrm>
            <a:off x="10160" y="7340706"/>
            <a:ext cx="815378" cy="1503749"/>
          </a:xfrm>
          <a:prstGeom prst="rect">
            <a:avLst/>
          </a:prstGeom>
        </p:spPr>
      </p:pic>
      <p:sp>
        <p:nvSpPr>
          <p:cNvPr id="64" name="Rectangles 63"/>
          <p:cNvSpPr/>
          <p:nvPr/>
        </p:nvSpPr>
        <p:spPr>
          <a:xfrm>
            <a:off x="8255" y="8866047"/>
            <a:ext cx="1519625" cy="173363"/>
          </a:xfrm>
          <a:prstGeom prst="rect">
            <a:avLst/>
          </a:prstGeom>
          <a:solidFill>
            <a:srgbClr val="FF0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tx1"/>
                </a:solidFill>
              </a:rPr>
              <a:t>Pop6</a:t>
            </a:r>
            <a:endParaRPr lang="en-IN" altLang="en-US" sz="1000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3633" y="7340706"/>
            <a:ext cx="815378" cy="1503749"/>
          </a:xfrm>
          <a:prstGeom prst="rect">
            <a:avLst/>
          </a:prstGeom>
        </p:spPr>
      </p:pic>
      <p:pic>
        <p:nvPicPr>
          <p:cNvPr id="68" name="Picture 67"/>
          <p:cNvPicPr/>
          <p:nvPr/>
        </p:nvPicPr>
        <p:blipFill>
          <a:blip r:embed="rId21"/>
          <a:stretch>
            <a:fillRect/>
          </a:stretch>
        </p:blipFill>
        <p:spPr>
          <a:xfrm>
            <a:off x="1675207" y="7338166"/>
            <a:ext cx="815378" cy="1508194"/>
          </a:xfrm>
          <a:prstGeom prst="rect">
            <a:avLst/>
          </a:prstGeom>
        </p:spPr>
      </p:pic>
      <p:sp>
        <p:nvSpPr>
          <p:cNvPr id="69" name="Rectangles 68"/>
          <p:cNvSpPr/>
          <p:nvPr/>
        </p:nvSpPr>
        <p:spPr>
          <a:xfrm>
            <a:off x="1604719" y="8866047"/>
            <a:ext cx="885231" cy="173363"/>
          </a:xfrm>
          <a:prstGeom prst="rect">
            <a:avLst/>
          </a:prstGeom>
          <a:solidFill>
            <a:srgbClr val="940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bg1"/>
                </a:solidFill>
              </a:rPr>
              <a:t>Fungi Alba3</a:t>
            </a:r>
            <a:endParaRPr lang="en-IN" altLang="en-US" sz="100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/>
          <p:nvPr/>
        </p:nvPicPr>
        <p:blipFill>
          <a:blip r:embed="rId22"/>
          <a:stretch>
            <a:fillRect/>
          </a:stretch>
        </p:blipFill>
        <p:spPr>
          <a:xfrm>
            <a:off x="2489950" y="7338166"/>
            <a:ext cx="815378" cy="1508194"/>
          </a:xfrm>
          <a:prstGeom prst="rect">
            <a:avLst/>
          </a:prstGeom>
        </p:spPr>
      </p:pic>
      <p:sp>
        <p:nvSpPr>
          <p:cNvPr id="71" name="Rectangles 70"/>
          <p:cNvSpPr/>
          <p:nvPr/>
        </p:nvSpPr>
        <p:spPr>
          <a:xfrm>
            <a:off x="2566788" y="8866047"/>
            <a:ext cx="924603" cy="173363"/>
          </a:xfrm>
          <a:prstGeom prst="rect">
            <a:avLst/>
          </a:prstGeom>
          <a:solidFill>
            <a:srgbClr val="FF9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tx1"/>
                </a:solidFill>
              </a:rPr>
              <a:t>Fungi Alba2</a:t>
            </a:r>
            <a:endParaRPr lang="en-IN" altLang="en-US" sz="1000">
              <a:solidFill>
                <a:schemeClr val="tx1"/>
              </a:solidFill>
            </a:endParaRPr>
          </a:p>
        </p:txBody>
      </p:sp>
      <p:pic>
        <p:nvPicPr>
          <p:cNvPr id="72" name="Picture 71"/>
          <p:cNvPicPr/>
          <p:nvPr/>
        </p:nvPicPr>
        <p:blipFill>
          <a:blip r:embed="rId23"/>
          <a:stretch>
            <a:fillRect/>
          </a:stretch>
        </p:blipFill>
        <p:spPr>
          <a:xfrm>
            <a:off x="3435508" y="7338166"/>
            <a:ext cx="815378" cy="1508194"/>
          </a:xfrm>
          <a:prstGeom prst="rect">
            <a:avLst/>
          </a:prstGeom>
        </p:spPr>
      </p:pic>
      <p:pic>
        <p:nvPicPr>
          <p:cNvPr id="73" name="Picture 72"/>
          <p:cNvPicPr/>
          <p:nvPr/>
        </p:nvPicPr>
        <p:blipFill>
          <a:blip r:embed="rId24"/>
          <a:stretch>
            <a:fillRect/>
          </a:stretch>
        </p:blipFill>
        <p:spPr>
          <a:xfrm>
            <a:off x="4449015" y="7338166"/>
            <a:ext cx="815378" cy="1508194"/>
          </a:xfrm>
          <a:prstGeom prst="rect">
            <a:avLst/>
          </a:prstGeom>
        </p:spPr>
      </p:pic>
      <p:sp>
        <p:nvSpPr>
          <p:cNvPr id="76" name="Rectangles 75"/>
          <p:cNvSpPr/>
          <p:nvPr/>
        </p:nvSpPr>
        <p:spPr>
          <a:xfrm>
            <a:off x="3568229" y="8866047"/>
            <a:ext cx="1614244" cy="173363"/>
          </a:xfrm>
          <a:prstGeom prst="rect">
            <a:avLst/>
          </a:prstGeom>
          <a:solidFill>
            <a:srgbClr val="74F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000">
                <a:solidFill>
                  <a:schemeClr val="tx1"/>
                </a:solidFill>
              </a:rPr>
              <a:t>Fungi Alba1</a:t>
            </a:r>
            <a:endParaRPr lang="en-IN" altLang="en-US" sz="1000">
              <a:solidFill>
                <a:schemeClr val="tx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4131" y="7062564"/>
            <a:ext cx="965879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ScPop6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869990" y="7063199"/>
            <a:ext cx="801407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CaAlba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1715214" y="7063834"/>
            <a:ext cx="883326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CmAlba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2561708" y="7063834"/>
            <a:ext cx="972230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RsAlba2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556164" y="7064469"/>
            <a:ext cx="946194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RsAlba1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4448380" y="7065104"/>
            <a:ext cx="801407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45">
                <a:latin typeface="Helvetica" charset="0"/>
                <a:cs typeface="Helvetica" charset="0"/>
              </a:rPr>
              <a:t>GaAlba</a:t>
            </a:r>
            <a:endParaRPr lang="en-IN" altLang="en-US" sz="1245">
              <a:latin typeface="Helvetica" charset="0"/>
              <a:cs typeface="Helvetica" charset="0"/>
            </a:endParaRPr>
          </a:p>
        </p:txBody>
      </p:sp>
      <p:pic>
        <p:nvPicPr>
          <p:cNvPr id="87" name="Picture 86" descr="Fig3B_Final_V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10835" y="1022350"/>
            <a:ext cx="7297420" cy="8237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4" name="Group 83"/>
          <p:cNvGrpSpPr/>
          <p:nvPr/>
        </p:nvGrpSpPr>
        <p:grpSpPr>
          <a:xfrm>
            <a:off x="-59055" y="-10795"/>
            <a:ext cx="5535295" cy="10057765"/>
            <a:chOff x="1087" y="-50"/>
            <a:chExt cx="8717" cy="15839"/>
          </a:xfrm>
        </p:grpSpPr>
        <p:pic>
          <p:nvPicPr>
            <p:cNvPr id="35" name="Picture 34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933" y="278"/>
              <a:ext cx="1261" cy="2448"/>
            </a:xfrm>
            <a:prstGeom prst="rect">
              <a:avLst/>
            </a:prstGeom>
          </p:spPr>
        </p:pic>
        <p:pic>
          <p:nvPicPr>
            <p:cNvPr id="36" name="Picture 3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326" y="280"/>
              <a:ext cx="1261" cy="2448"/>
            </a:xfrm>
            <a:prstGeom prst="rect">
              <a:avLst/>
            </a:prstGeom>
          </p:spPr>
        </p:pic>
        <p:pic>
          <p:nvPicPr>
            <p:cNvPr id="37" name="Picture 36"/>
            <p:cNvPicPr/>
            <p:nvPr/>
          </p:nvPicPr>
          <p:blipFill>
            <a:blip r:embed="rId3"/>
            <a:srcRect t="6836" b="10102"/>
            <a:stretch>
              <a:fillRect/>
            </a:stretch>
          </p:blipFill>
          <p:spPr>
            <a:xfrm>
              <a:off x="1149" y="284"/>
              <a:ext cx="1261" cy="2448"/>
            </a:xfrm>
            <a:prstGeom prst="rect">
              <a:avLst/>
            </a:prstGeom>
          </p:spPr>
        </p:pic>
        <p:pic>
          <p:nvPicPr>
            <p:cNvPr id="38" name="Picture 3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41" y="276"/>
              <a:ext cx="1261" cy="2448"/>
            </a:xfrm>
            <a:prstGeom prst="rect">
              <a:avLst/>
            </a:prstGeom>
          </p:spPr>
        </p:pic>
        <p:sp>
          <p:nvSpPr>
            <p:cNvPr id="40" name="Rectangles 39"/>
            <p:cNvSpPr/>
            <p:nvPr/>
          </p:nvSpPr>
          <p:spPr>
            <a:xfrm>
              <a:off x="1151" y="2879"/>
              <a:ext cx="5352" cy="297"/>
            </a:xfrm>
            <a:prstGeom prst="rect">
              <a:avLst/>
            </a:prstGeom>
            <a:solidFill>
              <a:srgbClr val="FFA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tx1"/>
                  </a:solidFill>
                </a:rPr>
                <a:t>Archaeal Alba</a:t>
              </a:r>
              <a:endParaRPr lang="en-IN" altLang="en-US" sz="100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866" y="280"/>
              <a:ext cx="1261" cy="2448"/>
            </a:xfrm>
            <a:prstGeom prst="rect">
              <a:avLst/>
            </a:prstGeom>
          </p:spPr>
        </p:pic>
        <p:pic>
          <p:nvPicPr>
            <p:cNvPr id="42" name="Picture 41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8363" y="276"/>
              <a:ext cx="1261" cy="2448"/>
            </a:xfrm>
            <a:prstGeom prst="rect">
              <a:avLst/>
            </a:prstGeom>
          </p:spPr>
        </p:pic>
        <p:sp>
          <p:nvSpPr>
            <p:cNvPr id="43" name="Rectangles 42"/>
            <p:cNvSpPr/>
            <p:nvPr/>
          </p:nvSpPr>
          <p:spPr>
            <a:xfrm>
              <a:off x="6793" y="2879"/>
              <a:ext cx="2881" cy="297"/>
            </a:xfrm>
            <a:prstGeom prst="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/>
                <a:t>PfAlba3 and PfAlba4</a:t>
              </a:r>
              <a:endParaRPr lang="en-IN" altLang="en-US" sz="1000"/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1218" y="-50"/>
              <a:ext cx="1253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SsAlba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2615" y="-50"/>
              <a:ext cx="2467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ApAlba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4029" y="-50"/>
              <a:ext cx="1241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LbAlba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5226" y="-50"/>
              <a:ext cx="1362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DbAlba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6732" y="-50"/>
              <a:ext cx="1362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PfAlba3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pic>
          <p:nvPicPr>
            <p:cNvPr id="44" name="Picture 43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149" y="3507"/>
              <a:ext cx="1261" cy="2448"/>
            </a:xfrm>
            <a:prstGeom prst="rect">
              <a:avLst/>
            </a:prstGeom>
          </p:spPr>
        </p:pic>
        <p:pic>
          <p:nvPicPr>
            <p:cNvPr id="45" name="Picture 44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438" y="3505"/>
              <a:ext cx="1261" cy="2448"/>
            </a:xfrm>
            <a:prstGeom prst="rect">
              <a:avLst/>
            </a:prstGeom>
          </p:spPr>
        </p:pic>
        <p:pic>
          <p:nvPicPr>
            <p:cNvPr id="46" name="Picture 45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2577" y="3506"/>
              <a:ext cx="1261" cy="2448"/>
            </a:xfrm>
            <a:prstGeom prst="rect">
              <a:avLst/>
            </a:prstGeom>
          </p:spPr>
        </p:pic>
        <p:sp>
          <p:nvSpPr>
            <p:cNvPr id="47" name="Rectangles 46"/>
            <p:cNvSpPr/>
            <p:nvPr/>
          </p:nvSpPr>
          <p:spPr>
            <a:xfrm rot="10800000" flipV="1">
              <a:off x="1151" y="5982"/>
              <a:ext cx="4079" cy="286"/>
            </a:xfrm>
            <a:prstGeom prst="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/>
                <a:t>PfAlba3 and PfAlba4</a:t>
              </a:r>
              <a:endParaRPr lang="en-IN" altLang="en-US" sz="1000"/>
            </a:p>
          </p:txBody>
        </p:sp>
        <p:sp>
          <p:nvSpPr>
            <p:cNvPr id="48" name="Rectangles 47"/>
            <p:cNvSpPr/>
            <p:nvPr/>
          </p:nvSpPr>
          <p:spPr>
            <a:xfrm>
              <a:off x="5352" y="5984"/>
              <a:ext cx="1359" cy="286"/>
            </a:xfrm>
            <a:prstGeom prst="rect">
              <a:avLst/>
            </a:prstGeom>
            <a:solidFill>
              <a:srgbClr val="FFD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tx1"/>
                  </a:solidFill>
                </a:rPr>
                <a:t>Plant Alba</a:t>
              </a:r>
              <a:endParaRPr lang="en-IN" altLang="en-US" sz="1000">
                <a:solidFill>
                  <a:schemeClr val="tx1"/>
                </a:solidFill>
              </a:endParaRPr>
            </a:p>
          </p:txBody>
        </p:sp>
        <p:pic>
          <p:nvPicPr>
            <p:cNvPr id="49" name="Picture 48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6866" y="3504"/>
              <a:ext cx="1261" cy="2448"/>
            </a:xfrm>
            <a:prstGeom prst="rect">
              <a:avLst/>
            </a:prstGeom>
          </p:spPr>
        </p:pic>
        <p:sp>
          <p:nvSpPr>
            <p:cNvPr id="50" name="Rectangles 49"/>
            <p:cNvSpPr/>
            <p:nvPr/>
          </p:nvSpPr>
          <p:spPr>
            <a:xfrm>
              <a:off x="6833" y="5986"/>
              <a:ext cx="1359" cy="286"/>
            </a:xfrm>
            <a:prstGeom prst="rect">
              <a:avLst/>
            </a:prstGeom>
            <a:solidFill>
              <a:srgbClr val="0198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bg1"/>
                  </a:solidFill>
                </a:rPr>
                <a:t>Rpp20</a:t>
              </a:r>
              <a:endParaRPr lang="en-IN" altLang="en-US" sz="1000">
                <a:solidFill>
                  <a:schemeClr val="bg1"/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4" y="3503"/>
              <a:ext cx="1261" cy="2448"/>
            </a:xfrm>
            <a:prstGeom prst="rect">
              <a:avLst/>
            </a:prstGeom>
          </p:spPr>
        </p:pic>
        <p:sp>
          <p:nvSpPr>
            <p:cNvPr id="52" name="Rectangles 51"/>
            <p:cNvSpPr/>
            <p:nvPr/>
          </p:nvSpPr>
          <p:spPr>
            <a:xfrm>
              <a:off x="8314" y="5988"/>
              <a:ext cx="1359" cy="286"/>
            </a:xfrm>
            <a:prstGeom prst="rect">
              <a:avLst/>
            </a:prstGeom>
            <a:solidFill>
              <a:srgbClr val="43C1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tx1"/>
                  </a:solidFill>
                </a:rPr>
                <a:t>Pop7</a:t>
              </a:r>
              <a:endParaRPr lang="en-I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195" y="3172"/>
              <a:ext cx="1298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TgAlba2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2503" y="3172"/>
              <a:ext cx="1298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TbAlba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5477" y="3155"/>
              <a:ext cx="1298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OsAlba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7003" y="3155"/>
              <a:ext cx="1500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HsRpp20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8382" y="3155"/>
              <a:ext cx="1298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ScPop7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8" y="6804"/>
              <a:ext cx="1264" cy="2458"/>
            </a:xfrm>
            <a:prstGeom prst="rect">
              <a:avLst/>
            </a:prstGeom>
          </p:spPr>
        </p:pic>
        <p:sp>
          <p:nvSpPr>
            <p:cNvPr id="54" name="Rectangles 53"/>
            <p:cNvSpPr/>
            <p:nvPr/>
          </p:nvSpPr>
          <p:spPr>
            <a:xfrm rot="10800000" flipV="1">
              <a:off x="1152" y="9254"/>
              <a:ext cx="1391" cy="286"/>
            </a:xfrm>
            <a:prstGeom prst="rect">
              <a:avLst/>
            </a:prstGeom>
            <a:solidFill>
              <a:srgbClr val="1B1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bg1"/>
                  </a:solidFill>
                </a:rPr>
                <a:t>ThAlba</a:t>
              </a:r>
              <a:endParaRPr lang="en-IN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377" y="6321"/>
              <a:ext cx="1298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ThAlba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pic>
          <p:nvPicPr>
            <p:cNvPr id="55" name="Picture 54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765" y="6748"/>
              <a:ext cx="1264" cy="2458"/>
            </a:xfrm>
            <a:prstGeom prst="rect">
              <a:avLst/>
            </a:prstGeom>
          </p:spPr>
        </p:pic>
        <p:sp>
          <p:nvSpPr>
            <p:cNvPr id="56" name="Rectangles 55"/>
            <p:cNvSpPr/>
            <p:nvPr/>
          </p:nvSpPr>
          <p:spPr>
            <a:xfrm>
              <a:off x="2706" y="9255"/>
              <a:ext cx="1138" cy="283"/>
            </a:xfrm>
            <a:prstGeom prst="rect">
              <a:avLst/>
            </a:prstGeom>
            <a:solidFill>
              <a:srgbClr val="425C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/>
                <a:t>PfAlba5</a:t>
              </a:r>
              <a:endParaRPr lang="en-IN" altLang="en-US" sz="1000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2755" y="6321"/>
              <a:ext cx="1242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PfAlba5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pic>
          <p:nvPicPr>
            <p:cNvPr id="63" name="Picture 62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141" y="13152"/>
              <a:ext cx="1284" cy="2375"/>
            </a:xfrm>
            <a:prstGeom prst="rect">
              <a:avLst/>
            </a:prstGeom>
          </p:spPr>
        </p:pic>
        <p:sp>
          <p:nvSpPr>
            <p:cNvPr id="64" name="Rectangles 63"/>
            <p:cNvSpPr/>
            <p:nvPr/>
          </p:nvSpPr>
          <p:spPr>
            <a:xfrm>
              <a:off x="1151" y="15517"/>
              <a:ext cx="2650" cy="273"/>
            </a:xfrm>
            <a:prstGeom prst="rect">
              <a:avLst/>
            </a:prstGeom>
            <a:solidFill>
              <a:srgbClr val="FF0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tx1"/>
                  </a:solidFill>
                </a:rPr>
                <a:t>Pop6</a:t>
              </a:r>
              <a:endParaRPr lang="en-IN" altLang="en-US" sz="1000">
                <a:solidFill>
                  <a:schemeClr val="tx1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18" y="13152"/>
              <a:ext cx="1283" cy="2375"/>
            </a:xfrm>
            <a:prstGeom prst="rect">
              <a:avLst/>
            </a:prstGeom>
          </p:spPr>
        </p:pic>
        <p:pic>
          <p:nvPicPr>
            <p:cNvPr id="68" name="Picture 6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4094" y="13152"/>
              <a:ext cx="1283" cy="2375"/>
            </a:xfrm>
            <a:prstGeom prst="rect">
              <a:avLst/>
            </a:prstGeom>
          </p:spPr>
        </p:pic>
        <p:sp>
          <p:nvSpPr>
            <p:cNvPr id="69" name="Rectangles 68"/>
            <p:cNvSpPr/>
            <p:nvPr/>
          </p:nvSpPr>
          <p:spPr>
            <a:xfrm>
              <a:off x="4046" y="15517"/>
              <a:ext cx="1394" cy="273"/>
            </a:xfrm>
            <a:prstGeom prst="rect">
              <a:avLst/>
            </a:prstGeom>
            <a:solidFill>
              <a:srgbClr val="9401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bg1"/>
                  </a:solidFill>
                </a:rPr>
                <a:t>Fungi Alba3</a:t>
              </a:r>
              <a:endParaRPr lang="en-IN" altLang="en-US" sz="1000">
                <a:solidFill>
                  <a:schemeClr val="bg1"/>
                </a:solidFill>
              </a:endParaRPr>
            </a:p>
          </p:txBody>
        </p:sp>
        <p:pic>
          <p:nvPicPr>
            <p:cNvPr id="70" name="Picture 69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5570" y="13152"/>
              <a:ext cx="1283" cy="2375"/>
            </a:xfrm>
            <a:prstGeom prst="rect">
              <a:avLst/>
            </a:prstGeom>
          </p:spPr>
        </p:pic>
        <p:sp>
          <p:nvSpPr>
            <p:cNvPr id="71" name="Rectangles 70"/>
            <p:cNvSpPr/>
            <p:nvPr/>
          </p:nvSpPr>
          <p:spPr>
            <a:xfrm>
              <a:off x="5685" y="15517"/>
              <a:ext cx="1456" cy="273"/>
            </a:xfrm>
            <a:prstGeom prst="rect">
              <a:avLst/>
            </a:prstGeom>
            <a:solidFill>
              <a:srgbClr val="FF9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tx1"/>
                  </a:solidFill>
                </a:rPr>
                <a:t>Fungi Alba2</a:t>
              </a:r>
              <a:endParaRPr lang="en-IN" altLang="en-US" sz="1000">
                <a:solidFill>
                  <a:schemeClr val="tx1"/>
                </a:solidFill>
              </a:endParaRPr>
            </a:p>
          </p:txBody>
        </p:sp>
        <p:pic>
          <p:nvPicPr>
            <p:cNvPr id="72" name="Picture 71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7046" y="13152"/>
              <a:ext cx="1283" cy="2375"/>
            </a:xfrm>
            <a:prstGeom prst="rect">
              <a:avLst/>
            </a:prstGeom>
          </p:spPr>
        </p:pic>
        <p:pic>
          <p:nvPicPr>
            <p:cNvPr id="73" name="Picture 72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8522" y="13152"/>
              <a:ext cx="1283" cy="2375"/>
            </a:xfrm>
            <a:prstGeom prst="rect">
              <a:avLst/>
            </a:prstGeom>
          </p:spPr>
        </p:pic>
        <p:sp>
          <p:nvSpPr>
            <p:cNvPr id="76" name="Rectangles 75"/>
            <p:cNvSpPr/>
            <p:nvPr/>
          </p:nvSpPr>
          <p:spPr>
            <a:xfrm>
              <a:off x="7386" y="15517"/>
              <a:ext cx="2294" cy="273"/>
            </a:xfrm>
            <a:prstGeom prst="rect">
              <a:avLst/>
            </a:prstGeom>
            <a:solidFill>
              <a:srgbClr val="74F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tx1"/>
                  </a:solidFill>
                </a:rPr>
                <a:t>Fungi Alba1</a:t>
              </a:r>
              <a:endParaRPr lang="en-I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51" y="12706"/>
              <a:ext cx="1521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ScPop6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2682" y="12706"/>
              <a:ext cx="1262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CaAlba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3954" y="12706"/>
              <a:ext cx="1391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CmAlba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5355" y="12706"/>
              <a:ext cx="1531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RsAlba2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896" y="12706"/>
              <a:ext cx="1490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RsAlba1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8396" y="12706"/>
              <a:ext cx="1262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GaAlba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005" y="3491"/>
              <a:ext cx="1261" cy="2448"/>
            </a:xfrm>
            <a:prstGeom prst="rect">
              <a:avLst/>
            </a:prstGeom>
          </p:spPr>
        </p:pic>
        <p:pic>
          <p:nvPicPr>
            <p:cNvPr id="61" name="Picture 60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8398" y="9956"/>
              <a:ext cx="1264" cy="2458"/>
            </a:xfrm>
            <a:prstGeom prst="rect">
              <a:avLst/>
            </a:prstGeom>
          </p:spPr>
        </p:pic>
        <p:sp>
          <p:nvSpPr>
            <p:cNvPr id="62" name="Rectangles 61"/>
            <p:cNvSpPr/>
            <p:nvPr/>
          </p:nvSpPr>
          <p:spPr>
            <a:xfrm>
              <a:off x="8281" y="12456"/>
              <a:ext cx="1399" cy="283"/>
            </a:xfrm>
            <a:prstGeom prst="rect">
              <a:avLst/>
            </a:prstGeom>
            <a:solidFill>
              <a:srgbClr val="6B4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bg1"/>
                  </a:solidFill>
                </a:rPr>
                <a:t>PfAlba6</a:t>
              </a:r>
              <a:endParaRPr lang="en-IN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8280" y="9508"/>
              <a:ext cx="1343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PfAlba6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07" y="6748"/>
              <a:ext cx="1264" cy="2458"/>
            </a:xfrm>
            <a:prstGeom prst="rect">
              <a:avLst/>
            </a:prstGeom>
          </p:spPr>
        </p:pic>
        <p:pic>
          <p:nvPicPr>
            <p:cNvPr id="58" name="Picture 57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5435" y="6748"/>
              <a:ext cx="1264" cy="2458"/>
            </a:xfrm>
            <a:prstGeom prst="rect">
              <a:avLst/>
            </a:prstGeom>
          </p:spPr>
        </p:pic>
        <p:pic>
          <p:nvPicPr>
            <p:cNvPr id="59" name="Picture 58"/>
            <p:cNvPicPr/>
            <p:nvPr/>
          </p:nvPicPr>
          <p:blipFill>
            <a:blip r:embed="rId24"/>
            <a:stretch>
              <a:fillRect/>
            </a:stretch>
          </p:blipFill>
          <p:spPr>
            <a:xfrm>
              <a:off x="6863" y="6748"/>
              <a:ext cx="1264" cy="2458"/>
            </a:xfrm>
            <a:prstGeom prst="rect">
              <a:avLst/>
            </a:prstGeom>
          </p:spPr>
        </p:pic>
        <p:sp>
          <p:nvSpPr>
            <p:cNvPr id="60" name="Rectangles 59"/>
            <p:cNvSpPr/>
            <p:nvPr/>
          </p:nvSpPr>
          <p:spPr>
            <a:xfrm>
              <a:off x="4007" y="9255"/>
              <a:ext cx="5667" cy="283"/>
            </a:xfrm>
            <a:prstGeom prst="rect">
              <a:avLst/>
            </a:prstGeom>
            <a:solidFill>
              <a:srgbClr val="F90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tx1"/>
                  </a:solidFill>
                </a:rPr>
                <a:t>Rpp25</a:t>
              </a:r>
              <a:endParaRPr lang="en-IN" altLang="en-US" sz="1000">
                <a:solidFill>
                  <a:schemeClr val="tx1"/>
                </a:solidFill>
              </a:endParaRPr>
            </a:p>
          </p:txBody>
        </p:sp>
        <p:pic>
          <p:nvPicPr>
            <p:cNvPr id="66" name="Picture 65"/>
            <p:cNvPicPr/>
            <p:nvPr/>
          </p:nvPicPr>
          <p:blipFill>
            <a:blip r:embed="rId25"/>
            <a:stretch>
              <a:fillRect/>
            </a:stretch>
          </p:blipFill>
          <p:spPr>
            <a:xfrm>
              <a:off x="8291" y="6748"/>
              <a:ext cx="1264" cy="2458"/>
            </a:xfrm>
            <a:prstGeom prst="rect">
              <a:avLst/>
            </a:prstGeom>
          </p:spPr>
        </p:pic>
        <p:sp>
          <p:nvSpPr>
            <p:cNvPr id="19" name="Text Box 18"/>
            <p:cNvSpPr txBox="1"/>
            <p:nvPr/>
          </p:nvSpPr>
          <p:spPr>
            <a:xfrm>
              <a:off x="4077" y="6321"/>
              <a:ext cx="1374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HsRpp25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5531" y="6321"/>
              <a:ext cx="1245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PfAlba1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6856" y="6321"/>
              <a:ext cx="1303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PfAlba2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8239" y="6321"/>
              <a:ext cx="1365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PmAlba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87" y="9961"/>
              <a:ext cx="1261" cy="244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547" y="9961"/>
              <a:ext cx="1262" cy="244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008" y="9952"/>
              <a:ext cx="1270" cy="246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477" y="9960"/>
              <a:ext cx="1262" cy="24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938" y="9961"/>
              <a:ext cx="1261" cy="2448"/>
            </a:xfrm>
            <a:prstGeom prst="rect">
              <a:avLst/>
            </a:prstGeom>
          </p:spPr>
        </p:pic>
        <p:sp>
          <p:nvSpPr>
            <p:cNvPr id="74" name="Rectangles 73"/>
            <p:cNvSpPr/>
            <p:nvPr/>
          </p:nvSpPr>
          <p:spPr>
            <a:xfrm>
              <a:off x="1151" y="12457"/>
              <a:ext cx="6967" cy="283"/>
            </a:xfrm>
            <a:prstGeom prst="rect">
              <a:avLst/>
            </a:prstGeom>
            <a:solidFill>
              <a:srgbClr val="F90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IN" altLang="en-US" sz="1000">
                  <a:solidFill>
                    <a:schemeClr val="tx1"/>
                  </a:solidFill>
                </a:rPr>
                <a:t>Rpp25</a:t>
              </a:r>
              <a:endParaRPr lang="en-I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5" name="Text Box 74"/>
            <p:cNvSpPr txBox="1"/>
            <p:nvPr/>
          </p:nvSpPr>
          <p:spPr>
            <a:xfrm>
              <a:off x="1149" y="9508"/>
              <a:ext cx="1344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CcAlba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77" name="Text Box 76"/>
            <p:cNvSpPr txBox="1"/>
            <p:nvPr/>
          </p:nvSpPr>
          <p:spPr>
            <a:xfrm>
              <a:off x="2576" y="9508"/>
              <a:ext cx="1343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LiAlba1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78" name="Text Box 77"/>
            <p:cNvSpPr txBox="1"/>
            <p:nvPr/>
          </p:nvSpPr>
          <p:spPr>
            <a:xfrm>
              <a:off x="4002" y="9508"/>
              <a:ext cx="1343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PpAlba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79" name="Text Box 78"/>
            <p:cNvSpPr txBox="1"/>
            <p:nvPr/>
          </p:nvSpPr>
          <p:spPr>
            <a:xfrm>
              <a:off x="5428" y="9508"/>
              <a:ext cx="1343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CbAlba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80" name="Text Box 79"/>
            <p:cNvSpPr txBox="1"/>
            <p:nvPr/>
          </p:nvSpPr>
          <p:spPr>
            <a:xfrm>
              <a:off x="6854" y="9508"/>
              <a:ext cx="1343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SrAlba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81" name="Text Box 80"/>
            <p:cNvSpPr txBox="1"/>
            <p:nvPr/>
          </p:nvSpPr>
          <p:spPr>
            <a:xfrm>
              <a:off x="8238" y="-50"/>
              <a:ext cx="1362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PfAlba4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  <p:sp>
          <p:nvSpPr>
            <p:cNvPr id="82" name="Text Box 81"/>
            <p:cNvSpPr txBox="1"/>
            <p:nvPr/>
          </p:nvSpPr>
          <p:spPr>
            <a:xfrm>
              <a:off x="4179" y="3176"/>
              <a:ext cx="1298" cy="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altLang="en-US" sz="1245">
                  <a:latin typeface="Helvetica" charset="0"/>
                  <a:cs typeface="Helvetica" charset="0"/>
                </a:rPr>
                <a:t>LiAlba3</a:t>
              </a:r>
              <a:endParaRPr lang="en-IN" altLang="en-US" sz="1245">
                <a:latin typeface="Helvetica" charset="0"/>
                <a:cs typeface="Helvetica" charset="0"/>
              </a:endParaRPr>
            </a:p>
          </p:txBody>
        </p:sp>
      </p:grpSp>
      <p:pic>
        <p:nvPicPr>
          <p:cNvPr id="2" name="Picture 1" descr="Fig3B_V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76875" y="1141095"/>
            <a:ext cx="7202805" cy="8135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WPS Presentation</Application>
  <PresentationFormat>宽屏</PresentationFormat>
  <Paragraphs>166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2" baseType="lpstr">
      <vt:lpstr>Arial</vt:lpstr>
      <vt:lpstr>SimSun</vt:lpstr>
      <vt:lpstr>Wingdings</vt:lpstr>
      <vt:lpstr>Helvetica</vt:lpstr>
      <vt:lpstr>Microsoft YaHei</vt:lpstr>
      <vt:lpstr>Droid Sans Fallback</vt:lpstr>
      <vt:lpstr>Arial Unicode MS</vt:lpstr>
      <vt:lpstr>Arial Black</vt:lpstr>
      <vt:lpstr>SimSun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jg</cp:lastModifiedBy>
  <cp:revision>10</cp:revision>
  <dcterms:created xsi:type="dcterms:W3CDTF">2023-07-21T16:23:03Z</dcterms:created>
  <dcterms:modified xsi:type="dcterms:W3CDTF">2023-07-21T16:23:03Z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